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457200"/>
            <a:ext cx="6858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D5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3" name="section:problem"/>
          <p:cNvSpPr txBox="1"/>
          <p:nvPr/>
        </p:nvSpPr>
        <p:spPr>
          <a:xfrm>
            <a:off x="457200" y="1098550"/>
            <a:ext cx="3845052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D5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problem]</a:t>
            </a:r>
            <a:endParaRPr lang="en-US" sz="1300" dirty="0"/>
          </a:p>
        </p:txBody>
      </p:sp>
      <p:sp>
        <p:nvSpPr>
          <p:cNvPr id="4" name="section:solution"/>
          <p:cNvSpPr txBox="1"/>
          <p:nvPr/>
        </p:nvSpPr>
        <p:spPr>
          <a:xfrm>
            <a:off x="457200" y="1659001"/>
            <a:ext cx="3845052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D5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solution]</a:t>
            </a:r>
            <a:endParaRPr lang="en-US" sz="1300" dirty="0"/>
          </a:p>
        </p:txBody>
      </p:sp>
      <p:sp>
        <p:nvSpPr>
          <p:cNvPr id="5" name="section:market"/>
          <p:cNvSpPr txBox="1"/>
          <p:nvPr/>
        </p:nvSpPr>
        <p:spPr>
          <a:xfrm>
            <a:off x="4530852" y="1098550"/>
            <a:ext cx="2784348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D5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market]</a:t>
            </a:r>
            <a:endParaRPr lang="en-US" sz="1300" dirty="0"/>
          </a:p>
        </p:txBody>
      </p:sp>
      <p:sp>
        <p:nvSpPr>
          <p:cNvPr id="6" name="section:team"/>
          <p:cNvSpPr txBox="1"/>
          <p:nvPr/>
        </p:nvSpPr>
        <p:spPr>
          <a:xfrm>
            <a:off x="4530852" y="1659001"/>
            <a:ext cx="2784348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D5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team]</a:t>
            </a:r>
            <a:endParaRPr lang="en-US" sz="1300" dirty="0"/>
          </a:p>
        </p:txBody>
      </p:sp>
      <p:sp>
        <p:nvSpPr>
          <p:cNvPr id="7" name="section:ask"/>
          <p:cNvSpPr txBox="1"/>
          <p:nvPr/>
        </p:nvSpPr>
        <p:spPr>
          <a:xfrm>
            <a:off x="4530852" y="2219325"/>
            <a:ext cx="2784348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D5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ask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the ask]</a:t>
            </a:r>
            <a:endParaRPr lang="en-US" sz="1300" dirty="0"/>
          </a:p>
        </p:txBody>
      </p:sp>
      <p:sp>
        <p:nvSpPr>
          <p:cNvPr id="8" name="footer"/>
          <p:cNvSpPr txBox="1"/>
          <p:nvPr/>
        </p:nvSpPr>
        <p:spPr>
          <a:xfrm>
            <a:off x="457200" y="9477375"/>
            <a:ext cx="6858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