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"/>
          <p:cNvSpPr/>
          <p:nvPr/>
        </p:nvSpPr>
        <p:spPr>
          <a:xfrm>
            <a:off x="0" y="0"/>
            <a:ext cx="2642616" cy="10058400"/>
          </a:xfrm>
          <a:prstGeom prst="rect">
            <a:avLst/>
          </a:prstGeom>
          <a:solidFill>
            <a:srgbClr val="1D5C7A"/>
          </a:solidFill>
          <a:ln w="6350">
            <a:solidFill>
              <a:srgbClr val="1D5C7A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2922016" y="457200"/>
            <a:ext cx="4393184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highlights"/>
          <p:cNvSpPr txBox="1"/>
          <p:nvPr/>
        </p:nvSpPr>
        <p:spPr>
          <a:xfrm>
            <a:off x="2922016" y="1098550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Highlights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highlights]</a:t>
            </a:r>
            <a:endParaRPr lang="en-US" sz="1300" dirty="0"/>
          </a:p>
        </p:txBody>
      </p:sp>
      <p:sp>
        <p:nvSpPr>
          <p:cNvPr id="5" name="section:features"/>
          <p:cNvSpPr txBox="1"/>
          <p:nvPr/>
        </p:nvSpPr>
        <p:spPr>
          <a:xfrm>
            <a:off x="2922016" y="1659001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D5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features]</a:t>
            </a:r>
            <a:endParaRPr lang="en-US" sz="1300" dirty="0"/>
          </a:p>
        </p:txBody>
      </p:sp>
      <p:sp>
        <p:nvSpPr>
          <p:cNvPr id="6" name="section:price"/>
          <p:cNvSpPr txBox="1"/>
          <p:nvPr/>
        </p:nvSpPr>
        <p:spPr>
          <a:xfrm>
            <a:off x="457200" y="457200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and details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price and details]</a:t>
            </a:r>
            <a:endParaRPr lang="en-US" sz="1300" dirty="0"/>
          </a:p>
        </p:txBody>
      </p:sp>
      <p:sp>
        <p:nvSpPr>
          <p:cNvPr id="7" name="section:showing"/>
          <p:cNvSpPr txBox="1"/>
          <p:nvPr/>
        </p:nvSpPr>
        <p:spPr>
          <a:xfrm>
            <a:off x="457200" y="1017651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showings]</a:t>
            </a:r>
            <a:endParaRPr lang="en-US" sz="1300" dirty="0"/>
          </a:p>
        </p:txBody>
      </p:sp>
      <p:sp>
        <p:nvSpPr>
          <p:cNvPr id="8" name="footer"/>
          <p:cNvSpPr txBox="1"/>
          <p:nvPr/>
        </p:nvSpPr>
        <p:spPr>
          <a:xfrm>
            <a:off x="2922016" y="9477375"/>
            <a:ext cx="4393184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