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rd:section:problem"/>
          <p:cNvSpPr/>
          <p:nvPr/>
        </p:nvSpPr>
        <p:spPr>
          <a:xfrm>
            <a:off x="457200" y="1098550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FEF6EC"/>
          </a:solidFill>
          <a:ln w="6350">
            <a:solidFill>
              <a:srgbClr val="FEF6EC"/>
            </a:solidFill>
            <a:prstDash val="solid"/>
          </a:ln>
        </p:spPr>
      </p:sp>
      <p:sp>
        <p:nvSpPr>
          <p:cNvPr id="3" name="card:section:features"/>
          <p:cNvSpPr/>
          <p:nvPr/>
        </p:nvSpPr>
        <p:spPr>
          <a:xfrm>
            <a:off x="3962400" y="1098550"/>
            <a:ext cx="3352800" cy="712851"/>
          </a:xfrm>
          <a:prstGeom prst="roundRect">
            <a:avLst>
              <a:gd name="adj" fmla="val 10689"/>
            </a:avLst>
          </a:prstGeom>
          <a:solidFill>
            <a:srgbClr val="FEF6EC"/>
          </a:solidFill>
          <a:ln w="6350">
            <a:solidFill>
              <a:srgbClr val="FEF6EC"/>
            </a:solidFill>
            <a:prstDash val="solid"/>
          </a:ln>
        </p:spPr>
      </p:sp>
      <p:sp>
        <p:nvSpPr>
          <p:cNvPr id="4" name="card:section:cta"/>
          <p:cNvSpPr/>
          <p:nvPr/>
        </p:nvSpPr>
        <p:spPr>
          <a:xfrm>
            <a:off x="457200" y="1963801"/>
            <a:ext cx="6858000" cy="712851"/>
          </a:xfrm>
          <a:prstGeom prst="roundRect">
            <a:avLst>
              <a:gd name="adj" fmla="val 10689"/>
            </a:avLst>
          </a:prstGeom>
          <a:solidFill>
            <a:srgbClr val="FEF6EC"/>
          </a:solidFill>
          <a:ln w="6350">
            <a:solidFill>
              <a:srgbClr val="FEF6EC"/>
            </a:solidFill>
            <a:prstDash val="solid"/>
          </a:ln>
        </p:spPr>
      </p:sp>
      <p:sp>
        <p:nvSpPr>
          <p:cNvPr id="5" name="title"/>
          <p:cNvSpPr txBox="1"/>
          <p:nvPr/>
        </p:nvSpPr>
        <p:spPr>
          <a:xfrm>
            <a:off x="457200" y="45720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6" name="section:problem"/>
          <p:cNvSpPr txBox="1"/>
          <p:nvPr/>
        </p:nvSpPr>
        <p:spPr>
          <a:xfrm>
            <a:off x="609600" y="1250950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problem]</a:t>
            </a:r>
            <a:endParaRPr lang="en-US" sz="1300" dirty="0"/>
          </a:p>
        </p:txBody>
      </p:sp>
      <p:sp>
        <p:nvSpPr>
          <p:cNvPr id="7" name="section:features"/>
          <p:cNvSpPr txBox="1"/>
          <p:nvPr/>
        </p:nvSpPr>
        <p:spPr>
          <a:xfrm>
            <a:off x="4114800" y="1250950"/>
            <a:ext cx="304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features]</a:t>
            </a:r>
            <a:endParaRPr lang="en-US" sz="1300" dirty="0"/>
          </a:p>
        </p:txBody>
      </p:sp>
      <p:sp>
        <p:nvSpPr>
          <p:cNvPr id="8" name="section:cta"/>
          <p:cNvSpPr txBox="1"/>
          <p:nvPr/>
        </p:nvSpPr>
        <p:spPr>
          <a:xfrm>
            <a:off x="609600" y="2116201"/>
            <a:ext cx="65532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next step]</a:t>
            </a:r>
            <a:endParaRPr lang="en-US" sz="1300" dirty="0"/>
          </a:p>
        </p:txBody>
      </p:sp>
      <p:sp>
        <p:nvSpPr>
          <p:cNvPr id="9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