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rd:section:what"/>
          <p:cNvSpPr/>
          <p:nvPr/>
        </p:nvSpPr>
        <p:spPr>
          <a:xfrm>
            <a:off x="457200" y="1098550"/>
            <a:ext cx="3352800" cy="712851"/>
          </a:xfrm>
          <a:prstGeom prst="roundRect">
            <a:avLst>
              <a:gd name="adj" fmla="val 10689"/>
            </a:avLst>
          </a:prstGeom>
          <a:solidFill>
            <a:srgbClr val="EAEAED"/>
          </a:solidFill>
          <a:ln w="6350">
            <a:solidFill>
              <a:srgbClr val="EAEAED"/>
            </a:solidFill>
            <a:prstDash val="solid"/>
          </a:ln>
        </p:spPr>
      </p:sp>
      <p:sp>
        <p:nvSpPr>
          <p:cNvPr id="3" name="card:section:when"/>
          <p:cNvSpPr/>
          <p:nvPr/>
        </p:nvSpPr>
        <p:spPr>
          <a:xfrm>
            <a:off x="3962400" y="1098550"/>
            <a:ext cx="3352800" cy="712851"/>
          </a:xfrm>
          <a:prstGeom prst="roundRect">
            <a:avLst>
              <a:gd name="adj" fmla="val 10689"/>
            </a:avLst>
          </a:prstGeom>
          <a:solidFill>
            <a:srgbClr val="EAEAED"/>
          </a:solidFill>
          <a:ln w="6350">
            <a:solidFill>
              <a:srgbClr val="EAEAED"/>
            </a:solidFill>
            <a:prstDash val="solid"/>
          </a:ln>
        </p:spPr>
      </p:sp>
      <p:sp>
        <p:nvSpPr>
          <p:cNvPr id="4" name="card:section:agenda"/>
          <p:cNvSpPr/>
          <p:nvPr/>
        </p:nvSpPr>
        <p:spPr>
          <a:xfrm>
            <a:off x="457200" y="1963801"/>
            <a:ext cx="3352800" cy="712851"/>
          </a:xfrm>
          <a:prstGeom prst="roundRect">
            <a:avLst>
              <a:gd name="adj" fmla="val 10689"/>
            </a:avLst>
          </a:prstGeom>
          <a:solidFill>
            <a:srgbClr val="EAEAED"/>
          </a:solidFill>
          <a:ln w="6350">
            <a:solidFill>
              <a:srgbClr val="EAEAED"/>
            </a:solidFill>
            <a:prstDash val="solid"/>
          </a:ln>
        </p:spPr>
      </p:sp>
      <p:sp>
        <p:nvSpPr>
          <p:cNvPr id="5" name="card:section:join"/>
          <p:cNvSpPr/>
          <p:nvPr/>
        </p:nvSpPr>
        <p:spPr>
          <a:xfrm>
            <a:off x="3962400" y="1963801"/>
            <a:ext cx="3352800" cy="712851"/>
          </a:xfrm>
          <a:prstGeom prst="roundRect">
            <a:avLst>
              <a:gd name="adj" fmla="val 10689"/>
            </a:avLst>
          </a:prstGeom>
          <a:solidFill>
            <a:srgbClr val="EAEAED"/>
          </a:solidFill>
          <a:ln w="6350">
            <a:solidFill>
              <a:srgbClr val="EAEAED"/>
            </a:solidFill>
            <a:prstDash val="solid"/>
          </a:ln>
        </p:spPr>
      </p:sp>
      <p:sp>
        <p:nvSpPr>
          <p:cNvPr id="6" name="title"/>
          <p:cNvSpPr txBox="1"/>
          <p:nvPr/>
        </p:nvSpPr>
        <p:spPr>
          <a:xfrm>
            <a:off x="457200" y="457200"/>
            <a:ext cx="68580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title]</a:t>
            </a:r>
            <a:endParaRPr lang="en-US" sz="3000" dirty="0"/>
          </a:p>
        </p:txBody>
      </p:sp>
      <p:sp>
        <p:nvSpPr>
          <p:cNvPr id="7" name="section:what"/>
          <p:cNvSpPr txBox="1"/>
          <p:nvPr/>
        </p:nvSpPr>
        <p:spPr>
          <a:xfrm>
            <a:off x="609600" y="1250950"/>
            <a:ext cx="304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E29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what it is]</a:t>
            </a:r>
            <a:endParaRPr lang="en-US" sz="1300" dirty="0"/>
          </a:p>
        </p:txBody>
      </p:sp>
      <p:sp>
        <p:nvSpPr>
          <p:cNvPr id="8" name="section:when"/>
          <p:cNvSpPr txBox="1"/>
          <p:nvPr/>
        </p:nvSpPr>
        <p:spPr>
          <a:xfrm>
            <a:off x="4114800" y="1250950"/>
            <a:ext cx="304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E29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and where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when and where]</a:t>
            </a:r>
            <a:endParaRPr lang="en-US" sz="1300" dirty="0"/>
          </a:p>
        </p:txBody>
      </p:sp>
      <p:sp>
        <p:nvSpPr>
          <p:cNvPr id="9" name="section:agenda"/>
          <p:cNvSpPr txBox="1"/>
          <p:nvPr/>
        </p:nvSpPr>
        <p:spPr>
          <a:xfrm>
            <a:off x="609600" y="2116201"/>
            <a:ext cx="304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E29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agenda]</a:t>
            </a:r>
            <a:endParaRPr lang="en-US" sz="1300" dirty="0"/>
          </a:p>
        </p:txBody>
      </p:sp>
      <p:sp>
        <p:nvSpPr>
          <p:cNvPr id="10" name="section:join"/>
          <p:cNvSpPr txBox="1"/>
          <p:nvPr/>
        </p:nvSpPr>
        <p:spPr>
          <a:xfrm>
            <a:off x="4114800" y="2116201"/>
            <a:ext cx="304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E29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join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how to join]</a:t>
            </a:r>
            <a:endParaRPr lang="en-US" sz="1300" dirty="0"/>
          </a:p>
        </p:txBody>
      </p:sp>
      <p:sp>
        <p:nvSpPr>
          <p:cNvPr id="11" name="footer"/>
          <p:cNvSpPr txBox="1"/>
          <p:nvPr/>
        </p:nvSpPr>
        <p:spPr>
          <a:xfrm>
            <a:off x="457200" y="9477375"/>
            <a:ext cx="68580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at onepagertemplate.com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One Pager Template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One-pager</dc:title>
  <dc:subject>PptxGenJS Presentation</dc:subject>
  <dc:creator>One Pager Template</dc:creator>
  <cp:lastModifiedBy>One Pager Template</cp:lastModifiedBy>
  <cp:revision>1</cp:revision>
  <dcterms:created xsi:type="dcterms:W3CDTF">2026-10-16T00:00:00Z</dcterms:created>
  <dcterms:modified xsi:type="dcterms:W3CDTF">2026-10-16T00:00:00Z</dcterms:modified>
</cp:coreProperties>
</file>