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le"/>
          <p:cNvSpPr/>
          <p:nvPr/>
        </p:nvSpPr>
        <p:spPr>
          <a:xfrm>
            <a:off x="457200" y="1022350"/>
            <a:ext cx="6858000" cy="19050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3" name="bar:section:who"/>
          <p:cNvSpPr/>
          <p:nvPr/>
        </p:nvSpPr>
        <p:spPr>
          <a:xfrm>
            <a:off x="342900" y="1219200"/>
            <a:ext cx="38100" cy="189865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4" name="bar:section:problems"/>
          <p:cNvSpPr/>
          <p:nvPr/>
        </p:nvSpPr>
        <p:spPr>
          <a:xfrm>
            <a:off x="342900" y="1779651"/>
            <a:ext cx="38100" cy="189865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5" name="bar:section:services"/>
          <p:cNvSpPr/>
          <p:nvPr/>
        </p:nvSpPr>
        <p:spPr>
          <a:xfrm>
            <a:off x="342900" y="2339975"/>
            <a:ext cx="38100" cy="189865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6" name="bar:section:contact"/>
          <p:cNvSpPr/>
          <p:nvPr/>
        </p:nvSpPr>
        <p:spPr>
          <a:xfrm>
            <a:off x="342900" y="2900426"/>
            <a:ext cx="38100" cy="189865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7" name="title"/>
          <p:cNvSpPr txBox="1"/>
          <p:nvPr/>
        </p:nvSpPr>
        <p:spPr>
          <a:xfrm>
            <a:off x="457200" y="45720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8" name="section:who"/>
          <p:cNvSpPr txBox="1"/>
          <p:nvPr/>
        </p:nvSpPr>
        <p:spPr>
          <a:xfrm>
            <a:off x="457200" y="1219200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 help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who I help]</a:t>
            </a:r>
            <a:endParaRPr lang="en-US" sz="1300" dirty="0"/>
          </a:p>
        </p:txBody>
      </p:sp>
      <p:sp>
        <p:nvSpPr>
          <p:cNvPr id="9" name="section:problems"/>
          <p:cNvSpPr txBox="1"/>
          <p:nvPr/>
        </p:nvSpPr>
        <p:spPr>
          <a:xfrm>
            <a:off x="457200" y="1779651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Problems I solve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problems I solve]</a:t>
            </a:r>
            <a:endParaRPr lang="en-US" sz="1300" dirty="0"/>
          </a:p>
        </p:txBody>
      </p:sp>
      <p:sp>
        <p:nvSpPr>
          <p:cNvPr id="10" name="section:services"/>
          <p:cNvSpPr txBox="1"/>
          <p:nvPr/>
        </p:nvSpPr>
        <p:spPr>
          <a:xfrm>
            <a:off x="457200" y="2339975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services]</a:t>
            </a:r>
            <a:endParaRPr lang="en-US" sz="1300" dirty="0"/>
          </a:p>
        </p:txBody>
      </p:sp>
      <p:sp>
        <p:nvSpPr>
          <p:cNvPr id="11" name="section:contact"/>
          <p:cNvSpPr txBox="1"/>
          <p:nvPr/>
        </p:nvSpPr>
        <p:spPr>
          <a:xfrm>
            <a:off x="457200" y="2900426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contact]</a:t>
            </a:r>
            <a:endParaRPr lang="en-US" sz="1300" dirty="0"/>
          </a:p>
        </p:txBody>
      </p:sp>
      <p:sp>
        <p:nvSpPr>
          <p:cNvPr id="12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