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d"/>
          <p:cNvSpPr/>
          <p:nvPr/>
        </p:nvSpPr>
        <p:spPr>
          <a:xfrm>
            <a:off x="0" y="0"/>
            <a:ext cx="7772400" cy="2857500"/>
          </a:xfrm>
          <a:prstGeom prst="rect">
            <a:avLst/>
          </a:prstGeom>
          <a:solidFill>
            <a:srgbClr val="E4572E"/>
          </a:solidFill>
          <a:ln w="6350">
            <a:solidFill>
              <a:srgbClr val="E4572E"/>
            </a:solidFill>
            <a:prstDash val="solid"/>
          </a:ln>
        </p:spPr>
      </p:sp>
      <p:sp>
        <p:nvSpPr>
          <p:cNvPr id="3" name="title"/>
          <p:cNvSpPr txBox="1"/>
          <p:nvPr/>
        </p:nvSpPr>
        <p:spPr>
          <a:xfrm>
            <a:off x="457200" y="2089150"/>
            <a:ext cx="6858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4" name="section:about"/>
          <p:cNvSpPr txBox="1"/>
          <p:nvPr/>
        </p:nvSpPr>
        <p:spPr>
          <a:xfrm>
            <a:off x="457200" y="3111500"/>
            <a:ext cx="33147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who we are]</a:t>
            </a:r>
            <a:endParaRPr lang="en-US" sz="1300" dirty="0"/>
          </a:p>
        </p:txBody>
      </p:sp>
      <p:sp>
        <p:nvSpPr>
          <p:cNvPr id="5" name="section:offer"/>
          <p:cNvSpPr txBox="1"/>
          <p:nvPr/>
        </p:nvSpPr>
        <p:spPr>
          <a:xfrm>
            <a:off x="457200" y="3671951"/>
            <a:ext cx="33147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what we do]</a:t>
            </a:r>
            <a:endParaRPr lang="en-US" sz="1300" dirty="0"/>
          </a:p>
        </p:txBody>
      </p:sp>
      <p:sp>
        <p:nvSpPr>
          <p:cNvPr id="6" name="section:audience"/>
          <p:cNvSpPr txBox="1"/>
          <p:nvPr/>
        </p:nvSpPr>
        <p:spPr>
          <a:xfrm>
            <a:off x="4000500" y="3111500"/>
            <a:ext cx="33147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it is for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who it is for]</a:t>
            </a:r>
            <a:endParaRPr lang="en-US" sz="1300" dirty="0"/>
          </a:p>
        </p:txBody>
      </p:sp>
      <p:sp>
        <p:nvSpPr>
          <p:cNvPr id="7" name="section:contact"/>
          <p:cNvSpPr txBox="1"/>
          <p:nvPr/>
        </p:nvSpPr>
        <p:spPr>
          <a:xfrm>
            <a:off x="4000500" y="3671951"/>
            <a:ext cx="33147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contact]</a:t>
            </a:r>
            <a:endParaRPr lang="en-US" sz="1300" dirty="0"/>
          </a:p>
        </p:txBody>
      </p:sp>
      <p:sp>
        <p:nvSpPr>
          <p:cNvPr id="8" name="footer"/>
          <p:cNvSpPr txBox="1"/>
          <p:nvPr/>
        </p:nvSpPr>
        <p:spPr>
          <a:xfrm>
            <a:off x="457200" y="9477375"/>
            <a:ext cx="6858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