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7772400" cy="10058400"/>
  <p:notesSz cx="10058400" cy="7772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nd"/>
          <p:cNvSpPr/>
          <p:nvPr/>
        </p:nvSpPr>
        <p:spPr>
          <a:xfrm>
            <a:off x="0" y="0"/>
            <a:ext cx="7772400" cy="114300"/>
          </a:xfrm>
          <a:prstGeom prst="rect">
            <a:avLst/>
          </a:prstGeom>
          <a:solidFill>
            <a:srgbClr val="111827"/>
          </a:solidFill>
          <a:ln w="6350">
            <a:solidFill>
              <a:srgbClr val="111827"/>
            </a:solidFill>
            <a:prstDash val="solid"/>
          </a:ln>
        </p:spPr>
      </p:sp>
      <p:sp>
        <p:nvSpPr>
          <p:cNvPr id="3" name="title"/>
          <p:cNvSpPr txBox="1"/>
          <p:nvPr/>
        </p:nvSpPr>
        <p:spPr>
          <a:xfrm>
            <a:off x="457200" y="457200"/>
            <a:ext cx="68580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450"/>
              </a:lnSpc>
              <a:buNone/>
            </a:pPr>
            <a:r>
              <a:rPr lang="en-US" sz="30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title]</a:t>
            </a:r>
            <a:endParaRPr lang="en-US" sz="3000" dirty="0"/>
          </a:p>
        </p:txBody>
      </p:sp>
      <p:sp>
        <p:nvSpPr>
          <p:cNvPr id="4" name="section:about"/>
          <p:cNvSpPr txBox="1"/>
          <p:nvPr/>
        </p:nvSpPr>
        <p:spPr>
          <a:xfrm>
            <a:off x="457200" y="1098550"/>
            <a:ext cx="6858000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we are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who we are]</a:t>
            </a:r>
            <a:endParaRPr lang="en-US" sz="1300" dirty="0"/>
          </a:p>
        </p:txBody>
      </p:sp>
      <p:sp>
        <p:nvSpPr>
          <p:cNvPr id="5" name="section:offer"/>
          <p:cNvSpPr txBox="1"/>
          <p:nvPr/>
        </p:nvSpPr>
        <p:spPr>
          <a:xfrm>
            <a:off x="457200" y="1659001"/>
            <a:ext cx="6858000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do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what we do]</a:t>
            </a:r>
            <a:endParaRPr lang="en-US" sz="1300" dirty="0"/>
          </a:p>
        </p:txBody>
      </p:sp>
      <p:sp>
        <p:nvSpPr>
          <p:cNvPr id="6" name="section:audience"/>
          <p:cNvSpPr txBox="1"/>
          <p:nvPr/>
        </p:nvSpPr>
        <p:spPr>
          <a:xfrm>
            <a:off x="457200" y="2219325"/>
            <a:ext cx="6858000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it is for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who it is for]</a:t>
            </a:r>
            <a:endParaRPr lang="en-US" sz="1300" dirty="0"/>
          </a:p>
        </p:txBody>
      </p:sp>
      <p:sp>
        <p:nvSpPr>
          <p:cNvPr id="7" name="section:contact"/>
          <p:cNvSpPr txBox="1"/>
          <p:nvPr/>
        </p:nvSpPr>
        <p:spPr>
          <a:xfrm>
            <a:off x="457200" y="2779776"/>
            <a:ext cx="6858000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contact]</a:t>
            </a:r>
            <a:endParaRPr lang="en-US" sz="1300" dirty="0"/>
          </a:p>
        </p:txBody>
      </p:sp>
      <p:sp>
        <p:nvSpPr>
          <p:cNvPr id="8" name="footer"/>
          <p:cNvSpPr txBox="1"/>
          <p:nvPr/>
        </p:nvSpPr>
        <p:spPr>
          <a:xfrm>
            <a:off x="457200" y="9477375"/>
            <a:ext cx="685800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at onepagertemplate.com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One Pager Template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One-pager</dc:title>
  <dc:subject>PptxGenJS Presentation</dc:subject>
  <dc:creator>One Pager Template</dc:creator>
  <cp:lastModifiedBy>One Pager Template</cp:lastModifiedBy>
  <cp:revision>1</cp:revision>
  <dcterms:created xsi:type="dcterms:W3CDTF">2026-10-16T00:00:00Z</dcterms:created>
  <dcterms:modified xsi:type="dcterms:W3CDTF">2026-10-16T00:00:00Z</dcterms:modified>
</cp:coreProperties>
</file>